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28"/>
  </p:notesMasterIdLst>
  <p:handoutMasterIdLst>
    <p:handoutMasterId r:id="rId29"/>
  </p:handoutMasterIdLst>
  <p:sldIdLst>
    <p:sldId id="323" r:id="rId2"/>
    <p:sldId id="324" r:id="rId3"/>
    <p:sldId id="273" r:id="rId4"/>
    <p:sldId id="298" r:id="rId5"/>
    <p:sldId id="303" r:id="rId6"/>
    <p:sldId id="302" r:id="rId7"/>
    <p:sldId id="304" r:id="rId8"/>
    <p:sldId id="301" r:id="rId9"/>
    <p:sldId id="300" r:id="rId10"/>
    <p:sldId id="295" r:id="rId11"/>
    <p:sldId id="326" r:id="rId12"/>
    <p:sldId id="305" r:id="rId13"/>
    <p:sldId id="306" r:id="rId14"/>
    <p:sldId id="278" r:id="rId15"/>
    <p:sldId id="279" r:id="rId16"/>
    <p:sldId id="280" r:id="rId17"/>
    <p:sldId id="281" r:id="rId18"/>
    <p:sldId id="325" r:id="rId19"/>
    <p:sldId id="287" r:id="rId20"/>
    <p:sldId id="274" r:id="rId21"/>
    <p:sldId id="310" r:id="rId22"/>
    <p:sldId id="289" r:id="rId23"/>
    <p:sldId id="277" r:id="rId24"/>
    <p:sldId id="290" r:id="rId25"/>
    <p:sldId id="293" r:id="rId26"/>
    <p:sldId id="294" r:id="rId27"/>
  </p:sldIdLst>
  <p:sldSz cx="9144000" cy="5143500" type="screen16x9"/>
  <p:notesSz cx="29459238" cy="419862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önnberg Hanna" initials="RH" lastIdx="1" clrIdx="0">
    <p:extLst>
      <p:ext uri="{19B8F6BF-5375-455C-9EA6-DF929625EA0E}">
        <p15:presenceInfo xmlns:p15="http://schemas.microsoft.com/office/powerpoint/2012/main" userId="S-1-5-21-42759043-1863254488-1271470576-516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62" autoAdjust="0"/>
    <p:restoredTop sz="85614" autoAdjust="0"/>
  </p:normalViewPr>
  <p:slideViewPr>
    <p:cSldViewPr snapToGrid="0">
      <p:cViewPr varScale="1">
        <p:scale>
          <a:sx n="184" d="100"/>
          <a:sy n="184" d="100"/>
        </p:scale>
        <p:origin x="103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112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040E2EC0-CFAD-4231-8372-DF5CDC5497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12765668" cy="2106602"/>
          </a:xfrm>
          <a:prstGeom prst="rect">
            <a:avLst/>
          </a:prstGeom>
        </p:spPr>
        <p:txBody>
          <a:bodyPr vert="horz" lIns="393119" tIns="196559" rIns="393119" bIns="196559" rtlCol="0"/>
          <a:lstStyle>
            <a:lvl1pPr algn="l">
              <a:defRPr sz="5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C7D48D3-EFB7-4B3E-A99A-5873243CDE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6686753" y="2"/>
            <a:ext cx="12765668" cy="2106602"/>
          </a:xfrm>
          <a:prstGeom prst="rect">
            <a:avLst/>
          </a:prstGeom>
        </p:spPr>
        <p:txBody>
          <a:bodyPr vert="horz" lIns="393119" tIns="196559" rIns="393119" bIns="196559" rtlCol="0"/>
          <a:lstStyle>
            <a:lvl1pPr algn="r">
              <a:defRPr sz="5200"/>
            </a:lvl1pPr>
          </a:lstStyle>
          <a:p>
            <a:fld id="{7D3AB844-5124-4B63-9A01-94DB6F4C5084}" type="datetimeFigureOut">
              <a:rPr lang="sv-SE" smtClean="0"/>
              <a:t>2023-05-25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272B7D2-1A3C-4109-9435-F7EEE1E528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39879607"/>
            <a:ext cx="12765668" cy="2106597"/>
          </a:xfrm>
          <a:prstGeom prst="rect">
            <a:avLst/>
          </a:prstGeom>
        </p:spPr>
        <p:txBody>
          <a:bodyPr vert="horz" lIns="393119" tIns="196559" rIns="393119" bIns="196559" rtlCol="0" anchor="b"/>
          <a:lstStyle>
            <a:lvl1pPr algn="l">
              <a:defRPr sz="5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303652F-7098-4EBD-94E1-AD31E5728E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6686753" y="39879607"/>
            <a:ext cx="12765668" cy="2106597"/>
          </a:xfrm>
          <a:prstGeom prst="rect">
            <a:avLst/>
          </a:prstGeom>
        </p:spPr>
        <p:txBody>
          <a:bodyPr vert="horz" lIns="393119" tIns="196559" rIns="393119" bIns="196559" rtlCol="0" anchor="b"/>
          <a:lstStyle>
            <a:lvl1pPr algn="r">
              <a:defRPr sz="5200"/>
            </a:lvl1pPr>
          </a:lstStyle>
          <a:p>
            <a:fld id="{E49EEEDF-EF62-491D-9384-6BBCFCAB55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5460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12765668" cy="2106602"/>
          </a:xfrm>
          <a:prstGeom prst="rect">
            <a:avLst/>
          </a:prstGeom>
        </p:spPr>
        <p:txBody>
          <a:bodyPr vert="horz" lIns="393119" tIns="196559" rIns="393119" bIns="196559" rtlCol="0"/>
          <a:lstStyle>
            <a:lvl1pPr algn="l">
              <a:defRPr sz="5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16686753" y="2"/>
            <a:ext cx="12765668" cy="2106602"/>
          </a:xfrm>
          <a:prstGeom prst="rect">
            <a:avLst/>
          </a:prstGeom>
        </p:spPr>
        <p:txBody>
          <a:bodyPr vert="horz" lIns="393119" tIns="196559" rIns="393119" bIns="196559" rtlCol="0"/>
          <a:lstStyle>
            <a:lvl1pPr algn="r">
              <a:defRPr sz="5200"/>
            </a:lvl1pPr>
          </a:lstStyle>
          <a:p>
            <a:fld id="{6E2AFDC1-7934-4ADE-8A01-DF04F77B2F3C}" type="datetimeFigureOut">
              <a:rPr lang="sv-SE" smtClean="0"/>
              <a:t>2023-05-25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138363" y="5251450"/>
            <a:ext cx="25182512" cy="14165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393119" tIns="196559" rIns="393119" bIns="196559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2945927" y="20205861"/>
            <a:ext cx="23567389" cy="16532065"/>
          </a:xfrm>
          <a:prstGeom prst="rect">
            <a:avLst/>
          </a:prstGeom>
        </p:spPr>
        <p:txBody>
          <a:bodyPr vert="horz" lIns="393119" tIns="196559" rIns="393119" bIns="196559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39879607"/>
            <a:ext cx="12765668" cy="2106597"/>
          </a:xfrm>
          <a:prstGeom prst="rect">
            <a:avLst/>
          </a:prstGeom>
        </p:spPr>
        <p:txBody>
          <a:bodyPr vert="horz" lIns="393119" tIns="196559" rIns="393119" bIns="196559" rtlCol="0" anchor="b"/>
          <a:lstStyle>
            <a:lvl1pPr algn="l">
              <a:defRPr sz="5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16686753" y="39879607"/>
            <a:ext cx="12765668" cy="2106597"/>
          </a:xfrm>
          <a:prstGeom prst="rect">
            <a:avLst/>
          </a:prstGeom>
        </p:spPr>
        <p:txBody>
          <a:bodyPr vert="horz" lIns="393119" tIns="196559" rIns="393119" bIns="196559" rtlCol="0" anchor="b"/>
          <a:lstStyle>
            <a:lvl1pPr algn="r">
              <a:defRPr sz="5200"/>
            </a:lvl1pPr>
          </a:lstStyle>
          <a:p>
            <a:fld id="{7C789E91-B0FD-4006-B54A-86D0A8D9316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835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Utmaning:</a:t>
            </a:r>
            <a:br>
              <a:rPr lang="sv-SE" dirty="0"/>
            </a:br>
            <a:r>
              <a:rPr lang="sv-SE" b="1" dirty="0"/>
              <a:t>Höga temperaturer och/eller Skyfall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591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Tom bild kustzon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255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948391">
              <a:defRPr/>
            </a:pPr>
            <a:r>
              <a:rPr lang="sv-SE" b="1" dirty="0"/>
              <a:t>Tom bild kustzon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1674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Skapa din egen bakgrundsbild eller använd en tom bild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4970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948391">
              <a:defRPr/>
            </a:pPr>
            <a:r>
              <a:rPr lang="sv-SE" b="1" dirty="0"/>
              <a:t>Skapa din egen bakgrundsbild eller använd en tom bild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3566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948391">
              <a:defRPr/>
            </a:pPr>
            <a:r>
              <a:rPr lang="sv-SE" b="1" dirty="0"/>
              <a:t>Skapa din egen bakgrundsbild eller använd en tom bild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5938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948391">
              <a:defRPr/>
            </a:pPr>
            <a:r>
              <a:rPr lang="sv-SE" b="1" dirty="0"/>
              <a:t>Skapa din egen bakgrundsbild eller använd en tom bild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3807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Figurer/personer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0984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Lövträd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5452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Barrträd, blandskog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531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Byggnader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710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Utmaning:</a:t>
            </a:r>
            <a:br>
              <a:rPr lang="sv-SE" dirty="0"/>
            </a:br>
            <a:r>
              <a:rPr lang="sv-SE" b="1" dirty="0"/>
              <a:t>Översvämning och höga flöden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9836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Byggnader fortsättning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0160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Diverse bilder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1936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Vattendrag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4747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Utmaning:</a:t>
            </a:r>
            <a:br>
              <a:rPr lang="sv-SE" dirty="0"/>
            </a:br>
            <a:r>
              <a:rPr lang="sv-SE" sz="3900" b="1" dirty="0"/>
              <a:t>Ökad förekomst av skadegörare och sjukdomar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767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Utmaning:</a:t>
            </a:r>
          </a:p>
          <a:p>
            <a:r>
              <a:rPr lang="sv-SE" b="1" dirty="0"/>
              <a:t>Brister i vattenförsörjningen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3796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Utmaning:</a:t>
            </a:r>
            <a:br>
              <a:rPr lang="sv-SE" dirty="0"/>
            </a:br>
            <a:r>
              <a:rPr lang="sv-SE" b="1" dirty="0"/>
              <a:t>Biologiska och ekologiska effekter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6730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Utmaning:</a:t>
            </a:r>
            <a:br>
              <a:rPr lang="sv-SE" dirty="0"/>
            </a:br>
            <a:r>
              <a:rPr lang="sv-SE" b="1" dirty="0"/>
              <a:t>Ökad risk för ras, skred och erosion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2613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948391">
              <a:defRPr/>
            </a:pPr>
            <a:r>
              <a:rPr lang="sv-SE" dirty="0"/>
              <a:t>Utmaning:</a:t>
            </a:r>
            <a:br>
              <a:rPr lang="sv-SE" dirty="0"/>
            </a:br>
            <a:r>
              <a:rPr lang="sv-SE" sz="3900" b="1" dirty="0"/>
              <a:t>Påverkan på inhemsk och internationell livsmedelsproduktion och handel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6993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948391">
              <a:defRPr/>
            </a:pPr>
            <a:r>
              <a:rPr lang="sv-SE" dirty="0"/>
              <a:t>Utmaning:</a:t>
            </a:r>
            <a:br>
              <a:rPr lang="sv-SE" dirty="0"/>
            </a:br>
            <a:r>
              <a:rPr lang="sv-SE" sz="3900" b="1" dirty="0"/>
              <a:t>C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6728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948391">
              <a:defRPr/>
            </a:pPr>
            <a:r>
              <a:rPr lang="sv-SE" dirty="0"/>
              <a:t>Utmaning:</a:t>
            </a:r>
            <a:br>
              <a:rPr lang="sv-SE" dirty="0"/>
            </a:br>
            <a:r>
              <a:rPr lang="sv-SE" sz="3900" b="1" dirty="0"/>
              <a:t>Påverkan på inhemsk och internationell livsmedelsproduktion och handel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789E91-B0FD-4006-B54A-86D0A8D93166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408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F1E0CF-D3AB-49AE-904E-BEE5C26C6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DBA84-F536-4D6C-9CC2-08D56205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6391443-4812-4719-B6BD-437A27674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6DAF-20D7-4F0B-833A-9C6B10EFC128}" type="datetimeFigureOut">
              <a:rPr lang="sv-SE" smtClean="0"/>
              <a:t>2023-05-25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09EDF93-B196-4A5B-9E1D-4126BF6A8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BDCB9F3-5D5A-46F0-B11E-B6E7CF3E9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E69B-4491-4575-A473-590DD1A7FFE6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ED690F2-7771-4C28-BF5D-DCCE6DAD0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 t="26230"/>
          <a:stretch/>
        </p:blipFill>
        <p:spPr>
          <a:xfrm>
            <a:off x="0" y="0"/>
            <a:ext cx="5143624" cy="429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44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91" userDrawn="1">
          <p15:clr>
            <a:srgbClr val="A4A3A4"/>
          </p15:clr>
        </p15:guide>
        <p15:guide id="2" orient="horz" pos="1960" userDrawn="1">
          <p15:clr>
            <a:srgbClr val="A4A3A4"/>
          </p15:clr>
        </p15:guide>
        <p15:guide id="3" orient="horz" pos="2255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EBF755-DFA3-4762-A2AF-8AD6BDECE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A5F48A2-59A7-40E9-B6F1-B83690B22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4037680-046F-48C7-A96F-0836392F0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6DAF-20D7-4F0B-833A-9C6B10EFC128}" type="datetimeFigureOut">
              <a:rPr lang="sv-SE" smtClean="0"/>
              <a:t>2023-05-25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EF91106-5FED-4FDD-92D6-1693CCAF1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23FA3B-D46F-4EAA-9AE9-41B97BA4F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E69B-4491-4575-A473-590DD1A7FF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648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D6F7397E-938F-4054-B0DF-A4310E8542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DE1E58B-A367-46AA-B504-DF4E02912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0BED459-F047-4BCF-BED3-A14D6A95C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6DAF-20D7-4F0B-833A-9C6B10EFC128}" type="datetimeFigureOut">
              <a:rPr lang="sv-SE" smtClean="0"/>
              <a:t>2023-05-25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0234AC3-871C-4599-8D3D-EAE9C2644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C81089-72AD-4A7C-8530-0394CEE20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E69B-4491-4575-A473-590DD1A7FF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7115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75310DCC-F93E-47D3-8AF1-73D83A535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7903" y="3245810"/>
            <a:ext cx="5761253" cy="1101600"/>
          </a:xfrm>
        </p:spPr>
        <p:txBody>
          <a:bodyPr lIns="0" rIns="0" anchor="t">
            <a:noAutofit/>
          </a:bodyPr>
          <a:lstStyle>
            <a:lvl1pPr>
              <a:defRPr lang="sv-SE" sz="2800" strike="noStrike" kern="1200" cap="all" normalizeH="0" baseline="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sv-SE" sz="2800" cap="all" dirty="0">
                <a:latin typeface="Arial Black" panose="020B0A04020102020204" pitchFamily="34" charset="0"/>
              </a:rPr>
              <a:t>KLICKA här FÖR ATT LÄGGA TILL RUBRIK</a:t>
            </a:r>
            <a:endParaRPr lang="sv-SE" sz="2800" dirty="0">
              <a:latin typeface="Arial Black" panose="020B0A04020102020204" pitchFamily="34" charset="0"/>
            </a:endParaRP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D2798BB5-74F6-45AD-974C-42E3FC0026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 t="26230"/>
          <a:stretch/>
        </p:blipFill>
        <p:spPr>
          <a:xfrm>
            <a:off x="0" y="0"/>
            <a:ext cx="5143624" cy="4296194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4F3F44B-59C9-43F6-90A6-293B49E3FACA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847903" y="2785367"/>
            <a:ext cx="5761254" cy="42148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 anchor="b">
            <a:noAutofit/>
          </a:bodyPr>
          <a:lstStyle>
            <a:lvl1pPr marL="0" indent="0">
              <a:buFont typeface="Wingdings" pitchFamily="2" charset="2"/>
              <a:buNone/>
              <a:defRPr sz="1600" cap="all" baseline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noProof="0" dirty="0"/>
              <a:t>KLICKA här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6173087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791" userDrawn="1">
          <p15:clr>
            <a:srgbClr val="A4A3A4"/>
          </p15:clr>
        </p15:guide>
        <p15:guide id="2" orient="horz" pos="1960" userDrawn="1">
          <p15:clr>
            <a:srgbClr val="A4A3A4"/>
          </p15:clr>
        </p15:guide>
        <p15:guide id="3" orient="horz" pos="2255" userDrawn="1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radig rubrik och innehål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våradersrubrik"/>
          <p:cNvSpPr>
            <a:spLocks noGrp="1"/>
          </p:cNvSpPr>
          <p:nvPr>
            <p:ph type="title" hasCustomPrompt="1"/>
          </p:nvPr>
        </p:nvSpPr>
        <p:spPr>
          <a:xfrm>
            <a:off x="687972" y="906380"/>
            <a:ext cx="7771816" cy="860400"/>
          </a:xfrm>
        </p:spPr>
        <p:txBody>
          <a:bodyPr lIns="0" rIns="0" numCol="1" anchor="t">
            <a:noAutofit/>
          </a:bodyPr>
          <a:lstStyle>
            <a:lvl1pPr>
              <a:defRPr lang="sv-SE" sz="2800" kern="1200" dirty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sv-SE" sz="2800" dirty="0">
                <a:latin typeface="Arial Black" panose="020B0A04020102020204" pitchFamily="34" charset="0"/>
              </a:rPr>
              <a:t>Klicka för att lägga till </a:t>
            </a:r>
            <a:br>
              <a:rPr lang="sv-SE" sz="2800" dirty="0">
                <a:latin typeface="Arial Black" panose="020B0A04020102020204" pitchFamily="34" charset="0"/>
              </a:rPr>
            </a:br>
            <a:r>
              <a:rPr lang="sv-SE" sz="2800" dirty="0">
                <a:latin typeface="Arial Black" panose="020B0A04020102020204" pitchFamily="34" charset="0"/>
              </a:rPr>
              <a:t>tvåradig rubrik</a:t>
            </a:r>
            <a:endParaRPr lang="sv-SE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7972" y="1828800"/>
            <a:ext cx="7771815" cy="3163570"/>
          </a:xfrm>
        </p:spPr>
        <p:txBody>
          <a:bodyPr lIns="0" rIns="0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text </a:t>
            </a:r>
            <a:r>
              <a:rPr lang="en-US" dirty="0" err="1"/>
              <a:t>här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3063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81" userDrawn="1">
          <p15:clr>
            <a:srgbClr val="A4A3A4"/>
          </p15:clr>
        </p15:guide>
        <p15:guide id="4" orient="horz" pos="1302" userDrawn="1">
          <p15:clr>
            <a:srgbClr val="A4A3A4"/>
          </p15:clr>
        </p15:guide>
        <p15:guide id="5" pos="431" userDrawn="1">
          <p15:clr>
            <a:srgbClr val="A4A3A4"/>
          </p15:clr>
        </p15:guide>
        <p15:guide id="6" pos="5329" userDrawn="1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838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3A7BE0-2314-40A7-9C8B-D0B6A8EA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63FBE6-F594-468E-9890-E6590B6C0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15D98DA-F089-494C-946C-9086A04B6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6DAF-20D7-4F0B-833A-9C6B10EFC128}" type="datetimeFigureOut">
              <a:rPr lang="sv-SE" smtClean="0"/>
              <a:t>2023-05-25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747D7F9-6192-440D-A55F-F6362FC94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64EE9B6-ADC0-46F3-8602-BF898DEB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E69B-4491-4575-A473-590DD1A7FF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698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C9DAEE-2888-41FE-9718-69CDAD927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C44DC81-4599-4F7D-9905-DFB7332B2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02061C1-3A0D-4674-807E-FE9F98849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6DAF-20D7-4F0B-833A-9C6B10EFC128}" type="datetimeFigureOut">
              <a:rPr lang="sv-SE" smtClean="0"/>
              <a:t>2023-05-25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C25BBF5-63AE-449F-A5AC-6BA068A1B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D2F4DF5-E0CE-40DE-AD02-F164E4D6B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E69B-4491-4575-A473-590DD1A7FF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8589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E4C733-42FB-4E54-958E-05DF44F6B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7CA5780-BB54-4D98-8180-6723EFE3B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A1C3FDF-B183-42C2-A35E-EDC267A4D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7E3636A-355D-4AA0-B311-6C9CDB413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6DAF-20D7-4F0B-833A-9C6B10EFC128}" type="datetimeFigureOut">
              <a:rPr lang="sv-SE" smtClean="0"/>
              <a:t>2023-05-25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D7E8D2A-0B1B-48A7-8067-F81A24C7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5964082-2ADE-4E7B-B790-BA77F941D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E69B-4491-4575-A473-590DD1A7FF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409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D7B74C-A6BA-4A72-B9AF-3439AA25C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40A984E-EEE6-487F-A37E-5D7B6C144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18B2DB4-A15B-4B45-9441-E94C16E1E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09F053F-6165-4CF7-9429-700C3B1E14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A1AE1B8-7FE9-4C08-B77F-80A380DB1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A8C34AD-8692-45E7-908C-983E46C5C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6DAF-20D7-4F0B-833A-9C6B10EFC128}" type="datetimeFigureOut">
              <a:rPr lang="sv-SE" smtClean="0"/>
              <a:t>2023-05-25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16A9C18-509A-4B7A-99C4-B57B53E2D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474F3E9-1BEF-41CC-9718-78C75A547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E69B-4491-4575-A473-590DD1A7FF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764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B40DC2-5E61-4EDB-A354-A8ED322E4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4DF2710-08B2-4C86-ACBE-43631C7E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6DAF-20D7-4F0B-833A-9C6B10EFC128}" type="datetimeFigureOut">
              <a:rPr lang="sv-SE" smtClean="0"/>
              <a:t>2023-05-25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D8E028D-7E2B-484E-9D7F-1ADDB4F2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35A9B04-7FC5-4DC0-99F9-CBA3D2E79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E69B-4491-4575-A473-590DD1A7FF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297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166349B-921A-44E9-8125-FB75DF309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6DAF-20D7-4F0B-833A-9C6B10EFC128}" type="datetimeFigureOut">
              <a:rPr lang="sv-SE" smtClean="0"/>
              <a:t>2023-05-25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57D6E51-B4C9-4701-A3B5-2DD42958C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5EF5B71-B7AB-4911-BD28-C2AAE971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E69B-4491-4575-A473-590DD1A7FF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3799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07A70E-C3A4-4973-97F3-020D53E47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4126C76-BE96-449E-9422-B09380A54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0AF3F3F-3716-4155-902B-6DD01DA5A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42CAC54-4DF9-4EA8-B730-01C5AB240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6DAF-20D7-4F0B-833A-9C6B10EFC128}" type="datetimeFigureOut">
              <a:rPr lang="sv-SE" smtClean="0"/>
              <a:t>2023-05-25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724B1CC-4EE2-4660-9C1C-52757C81A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254BB26-C932-4894-A16B-F75A8B2BD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E69B-4491-4575-A473-590DD1A7FF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413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22B3EB-B77B-41B5-8944-E4089FF80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C809B5CD-8998-450C-A639-225796025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EFD4E98-076D-46C2-8620-6B0DFA688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4C425B1-C046-4B2C-BF1A-042CCD952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6DAF-20D7-4F0B-833A-9C6B10EFC128}" type="datetimeFigureOut">
              <a:rPr lang="sv-SE" smtClean="0"/>
              <a:t>2023-05-25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E08CDA6-91A3-4074-8242-B37257CDB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10616E3-E81F-4FB6-95CC-AC1E9795D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DE69B-4491-4575-A473-590DD1A7FFE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964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61F6F84-3484-4CFB-875E-401FCE2A5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E2C9202-D388-4550-B63E-B5255A904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BE7F497-E7F3-4B9B-8DDF-210A042BD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56DAF-20D7-4F0B-833A-9C6B10EFC128}" type="datetimeFigureOut">
              <a:rPr lang="sv-SE" smtClean="0"/>
              <a:t>2023-05-25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F753DC2-0825-4C12-9F86-FDDD247F8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0C75DC3-8BF2-4F37-844F-D66AD97E3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DE69B-4491-4575-A473-590DD1A7FFE6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141607C-20C8-4D30-9928-37BD3B81DD9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400" y="356400"/>
            <a:ext cx="805680" cy="32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4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59" r:id="rId12"/>
    <p:sldLayoutId id="2147483660" r:id="rId13"/>
    <p:sldLayoutId id="2147483657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9" Type="http://schemas.openxmlformats.org/officeDocument/2006/relationships/image" Target="../media/image58.png"/><Relationship Id="rId21" Type="http://schemas.openxmlformats.org/officeDocument/2006/relationships/image" Target="../media/image40.png"/><Relationship Id="rId34" Type="http://schemas.openxmlformats.org/officeDocument/2006/relationships/image" Target="../media/image53.png"/><Relationship Id="rId42" Type="http://schemas.openxmlformats.org/officeDocument/2006/relationships/image" Target="../media/image61.png"/><Relationship Id="rId47" Type="http://schemas.openxmlformats.org/officeDocument/2006/relationships/image" Target="../media/image66.png"/><Relationship Id="rId50" Type="http://schemas.openxmlformats.org/officeDocument/2006/relationships/image" Target="../media/image6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5.png"/><Relationship Id="rId29" Type="http://schemas.openxmlformats.org/officeDocument/2006/relationships/image" Target="../media/image48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32" Type="http://schemas.openxmlformats.org/officeDocument/2006/relationships/image" Target="../media/image51.png"/><Relationship Id="rId37" Type="http://schemas.openxmlformats.org/officeDocument/2006/relationships/image" Target="../media/image56.png"/><Relationship Id="rId40" Type="http://schemas.openxmlformats.org/officeDocument/2006/relationships/image" Target="../media/image59.png"/><Relationship Id="rId45" Type="http://schemas.openxmlformats.org/officeDocument/2006/relationships/image" Target="../media/image64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36" Type="http://schemas.openxmlformats.org/officeDocument/2006/relationships/image" Target="../media/image55.png"/><Relationship Id="rId49" Type="http://schemas.openxmlformats.org/officeDocument/2006/relationships/image" Target="../media/image68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31" Type="http://schemas.openxmlformats.org/officeDocument/2006/relationships/image" Target="../media/image50.png"/><Relationship Id="rId44" Type="http://schemas.openxmlformats.org/officeDocument/2006/relationships/image" Target="../media/image63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Relationship Id="rId35" Type="http://schemas.openxmlformats.org/officeDocument/2006/relationships/image" Target="../media/image54.png"/><Relationship Id="rId43" Type="http://schemas.openxmlformats.org/officeDocument/2006/relationships/image" Target="../media/image62.png"/><Relationship Id="rId48" Type="http://schemas.openxmlformats.org/officeDocument/2006/relationships/image" Target="../media/image67.png"/><Relationship Id="rId8" Type="http://schemas.openxmlformats.org/officeDocument/2006/relationships/image" Target="../media/image27.png"/><Relationship Id="rId51" Type="http://schemas.openxmlformats.org/officeDocument/2006/relationships/image" Target="../media/image70.png"/><Relationship Id="rId3" Type="http://schemas.openxmlformats.org/officeDocument/2006/relationships/image" Target="../media/image22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33" Type="http://schemas.openxmlformats.org/officeDocument/2006/relationships/image" Target="../media/image52.png"/><Relationship Id="rId38" Type="http://schemas.openxmlformats.org/officeDocument/2006/relationships/image" Target="../media/image57.png"/><Relationship Id="rId46" Type="http://schemas.openxmlformats.org/officeDocument/2006/relationships/image" Target="../media/image65.png"/><Relationship Id="rId20" Type="http://schemas.openxmlformats.org/officeDocument/2006/relationships/image" Target="../media/image39.png"/><Relationship Id="rId41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21" Type="http://schemas.openxmlformats.org/officeDocument/2006/relationships/image" Target="../media/image8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3" Type="http://schemas.openxmlformats.org/officeDocument/2006/relationships/image" Target="../media/image124.png"/><Relationship Id="rId21" Type="http://schemas.openxmlformats.org/officeDocument/2006/relationships/image" Target="../media/image142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5" Type="http://schemas.openxmlformats.org/officeDocument/2006/relationships/image" Target="../media/image14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37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24" Type="http://schemas.openxmlformats.org/officeDocument/2006/relationships/image" Target="../media/image145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23" Type="http://schemas.openxmlformats.org/officeDocument/2006/relationships/image" Target="../media/image144.png"/><Relationship Id="rId10" Type="http://schemas.openxmlformats.org/officeDocument/2006/relationships/image" Target="../media/image131.png"/><Relationship Id="rId19" Type="http://schemas.openxmlformats.org/officeDocument/2006/relationships/image" Target="../media/image140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Relationship Id="rId22" Type="http://schemas.openxmlformats.org/officeDocument/2006/relationships/image" Target="../media/image1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E521DD-0BA1-4977-BA36-8F6B9182A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4200" y="1767840"/>
            <a:ext cx="6858000" cy="1790700"/>
          </a:xfrm>
        </p:spPr>
        <p:txBody>
          <a:bodyPr/>
          <a:lstStyle/>
          <a:p>
            <a:r>
              <a:rPr lang="sv-SE" dirty="0"/>
              <a:t>Material Framtidsbilder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2E997ED-EBCD-407C-BF1B-CED9B261A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0440" y="3558540"/>
            <a:ext cx="7945120" cy="1318260"/>
          </a:xfrm>
        </p:spPr>
        <p:txBody>
          <a:bodyPr>
            <a:normAutofit/>
          </a:bodyPr>
          <a:lstStyle/>
          <a:p>
            <a:pPr algn="l"/>
            <a:r>
              <a:rPr lang="sv-SE" dirty="0"/>
              <a:t>                              Underlag för tryckning i egen regi  </a:t>
            </a:r>
          </a:p>
          <a:p>
            <a:endParaRPr lang="sv-SE" dirty="0"/>
          </a:p>
          <a:p>
            <a:r>
              <a:rPr lang="sv-SE" dirty="0"/>
              <a:t>                            (Ett urval av bilder och figurer kan också beställas hos </a:t>
            </a:r>
            <a:r>
              <a:rPr lang="sv-SE" dirty="0" err="1"/>
              <a:t>Stema</a:t>
            </a:r>
            <a:r>
              <a:rPr lang="sv-SE" dirty="0"/>
              <a:t>…….)</a:t>
            </a:r>
          </a:p>
        </p:txBody>
      </p:sp>
    </p:spTree>
    <p:extLst>
      <p:ext uri="{BB962C8B-B14F-4D97-AF65-F5344CB8AC3E}">
        <p14:creationId xmlns:p14="http://schemas.microsoft.com/office/powerpoint/2010/main" val="1215710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C0AEE3F-065F-4642-B0A5-68A722F4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69" y="795130"/>
            <a:ext cx="7898116" cy="3918913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92CDC87A-9143-40D6-AD8D-614973F57B5F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9461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92CDC87A-9143-40D6-AD8D-614973F57B5F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F26D555-3B75-4EE7-BEF8-35ADB4444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8160"/>
            <a:ext cx="7768581" cy="385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40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455F8C5-C8C9-4DBF-979F-7A1AA84EB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1792">
            <a:off x="1468198" y="379509"/>
            <a:ext cx="5784173" cy="496042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5E4A4DFA-8E83-45D5-AE34-EFC9C91F8BA5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6184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6ABE45B-D0FB-42ED-AAEA-AE9B3E32A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051" y="647516"/>
            <a:ext cx="5439691" cy="4261795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0945CD2D-6AE9-468C-AA87-AEA53420FB03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93047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1A182B81-ECAD-4558-A9E9-A798B2569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520" y="0"/>
            <a:ext cx="7320959" cy="514350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4D875FC2-D736-4E59-8D26-228FFA53706C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37636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A7517EB-0899-4FFA-8841-173AB0118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669" y="0"/>
            <a:ext cx="7392661" cy="51435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C1FC60C4-B3E9-4665-99A9-96DB6B18EB36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65375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6B6BEF52-C25B-4B3C-B26F-2F3D4BC26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389" y="0"/>
            <a:ext cx="7575221" cy="5143500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C9E6CECF-F771-46E2-8EA6-1BC9A01FB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789" y="152400"/>
            <a:ext cx="7575221" cy="5143500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D7DFD179-99BA-43EC-9525-58C7AD2CD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9189" y="304800"/>
            <a:ext cx="7575221" cy="51435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DA5A0A07-D685-4D3A-A390-756D9DF348E6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3056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7FB7ECF4-9835-46FA-B028-D0A791D86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389" y="0"/>
            <a:ext cx="7575221" cy="51435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6897037F-C0D7-4FB4-AF0D-82D5E3449D97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0150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3F8C7D-A5E8-430D-95FD-B77D91F7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Figurer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DD63E7-CF99-45D4-A0D4-595DBA8E3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643981"/>
          </a:xfrm>
        </p:spPr>
        <p:txBody>
          <a:bodyPr/>
          <a:lstStyle/>
          <a:p>
            <a:r>
              <a:rPr lang="sv-SE" dirty="0"/>
              <a:t>Figurer kan väljas en och en, sammanställas och skrivas ut i lämplig storlek.</a:t>
            </a:r>
          </a:p>
          <a:p>
            <a:r>
              <a:rPr lang="sv-SE" dirty="0"/>
              <a:t>På en A0 bakgrund passar det bra med figurer som är mellan </a:t>
            </a:r>
            <a:br>
              <a:rPr lang="sv-SE" dirty="0"/>
            </a:br>
            <a:r>
              <a:rPr lang="sv-SE" dirty="0"/>
              <a:t>6 och 10 cm höga. Hus kan vara högre. </a:t>
            </a:r>
          </a:p>
          <a:p>
            <a:r>
              <a:rPr lang="sv-SE" dirty="0"/>
              <a:t>Det går att skriva ut figurer på vanlig skrivare, förslagsvis på A3 papper, och sedan klippas ut för hand.</a:t>
            </a:r>
          </a:p>
          <a:p>
            <a:r>
              <a:rPr lang="sv-SE" dirty="0"/>
              <a:t>Använd häftmassa för att sätta fast figurerna på bakgrundsbilden.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75416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030EBB4-AD53-4BCE-B48B-3F59E3981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6" y="2977329"/>
            <a:ext cx="464731" cy="9000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1DD3B5B-035D-4FE5-8949-61DD80053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8" y="2977329"/>
            <a:ext cx="457109" cy="900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13D6585-CDAE-4457-887A-C9A13F207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591" y="2977329"/>
            <a:ext cx="580076" cy="90000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BF690632-E40B-4C00-9302-830876C28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18" y="2977329"/>
            <a:ext cx="516202" cy="9000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DB5CE68C-1597-4C4F-B8F2-5652A17148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28" y="2977329"/>
            <a:ext cx="504412" cy="90000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AB546DC3-39F7-4851-946E-A6DC99DCDA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6" y="593597"/>
            <a:ext cx="393703" cy="90000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B935655E-7A6E-4E5E-B662-8E2F848D52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943" y="593597"/>
            <a:ext cx="506146" cy="90000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92537151-8421-4EF7-955C-9A9B011C80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43" y="593597"/>
            <a:ext cx="502386" cy="90000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B2FABDE2-B4EE-4156-9036-0D2BB986C1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84" y="593597"/>
            <a:ext cx="249315" cy="864000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C9553D8D-849A-41FC-8E2F-E1FFC737FE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757" y="621127"/>
            <a:ext cx="993377" cy="914792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AA89EBB4-C0FC-4169-9B1C-7922AC2886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065" y="4286262"/>
            <a:ext cx="692063" cy="411593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2AC3B4FB-E7CC-4AAB-8532-2DCB8B6AC9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264" y="788997"/>
            <a:ext cx="993377" cy="540000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DD30A992-F04B-4057-950F-4BD9000E05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48" y="593597"/>
            <a:ext cx="598640" cy="900000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D7CBA171-EACB-4C30-9DE8-26232BAD13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70" y="593597"/>
            <a:ext cx="456870" cy="900000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40EE4D36-80AE-41AE-9805-B881756831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22" y="593597"/>
            <a:ext cx="481299" cy="900000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F5117C87-B9E9-4BB1-94B8-49CB29F701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6" y="1866530"/>
            <a:ext cx="464829" cy="900000"/>
          </a:xfrm>
          <a:prstGeom prst="rect">
            <a:avLst/>
          </a:prstGeom>
        </p:spPr>
      </p:pic>
      <p:pic>
        <p:nvPicPr>
          <p:cNvPr id="32" name="Bildobjekt 31">
            <a:extLst>
              <a:ext uri="{FF2B5EF4-FFF2-40B4-BE49-F238E27FC236}">
                <a16:creationId xmlns:a16="http://schemas.microsoft.com/office/drawing/2014/main" id="{C344EBD8-0A5E-4E49-A8D5-AFE7ECFC7DE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8" y="1866530"/>
            <a:ext cx="821613" cy="900000"/>
          </a:xfrm>
          <a:prstGeom prst="rect">
            <a:avLst/>
          </a:prstGeom>
        </p:spPr>
      </p:pic>
      <p:pic>
        <p:nvPicPr>
          <p:cNvPr id="34" name="Bildobjekt 33">
            <a:extLst>
              <a:ext uri="{FF2B5EF4-FFF2-40B4-BE49-F238E27FC236}">
                <a16:creationId xmlns:a16="http://schemas.microsoft.com/office/drawing/2014/main" id="{2B9D86D1-A86F-4417-AF53-E1B4A573FDD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34" y="4224367"/>
            <a:ext cx="945887" cy="594362"/>
          </a:xfrm>
          <a:prstGeom prst="rect">
            <a:avLst/>
          </a:prstGeom>
        </p:spPr>
      </p:pic>
      <p:pic>
        <p:nvPicPr>
          <p:cNvPr id="36" name="Bildobjekt 35">
            <a:extLst>
              <a:ext uri="{FF2B5EF4-FFF2-40B4-BE49-F238E27FC236}">
                <a16:creationId xmlns:a16="http://schemas.microsoft.com/office/drawing/2014/main" id="{2897CF7A-F846-4B22-A3C1-E0B3B8562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34" y="1866530"/>
            <a:ext cx="392980" cy="900000"/>
          </a:xfrm>
          <a:prstGeom prst="rect">
            <a:avLst/>
          </a:prstGeom>
        </p:spPr>
      </p:pic>
      <p:pic>
        <p:nvPicPr>
          <p:cNvPr id="38" name="Bildobjekt 37">
            <a:extLst>
              <a:ext uri="{FF2B5EF4-FFF2-40B4-BE49-F238E27FC236}">
                <a16:creationId xmlns:a16="http://schemas.microsoft.com/office/drawing/2014/main" id="{552453A4-1855-474E-9277-B63A90AED6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7" y="1866530"/>
            <a:ext cx="400757" cy="900000"/>
          </a:xfrm>
          <a:prstGeom prst="rect">
            <a:avLst/>
          </a:prstGeom>
        </p:spPr>
      </p:pic>
      <p:pic>
        <p:nvPicPr>
          <p:cNvPr id="40" name="Bildobjekt 39">
            <a:extLst>
              <a:ext uri="{FF2B5EF4-FFF2-40B4-BE49-F238E27FC236}">
                <a16:creationId xmlns:a16="http://schemas.microsoft.com/office/drawing/2014/main" id="{BC204D0F-9BA7-40DB-B93E-516464B0204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7" y="1866530"/>
            <a:ext cx="493099" cy="900000"/>
          </a:xfrm>
          <a:prstGeom prst="rect">
            <a:avLst/>
          </a:prstGeom>
        </p:spPr>
      </p:pic>
      <p:pic>
        <p:nvPicPr>
          <p:cNvPr id="42" name="Bildobjekt 41">
            <a:extLst>
              <a:ext uri="{FF2B5EF4-FFF2-40B4-BE49-F238E27FC236}">
                <a16:creationId xmlns:a16="http://schemas.microsoft.com/office/drawing/2014/main" id="{E79887A6-C444-4D6A-8AED-3619374E03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29" y="1923768"/>
            <a:ext cx="460672" cy="900000"/>
          </a:xfrm>
          <a:prstGeom prst="rect">
            <a:avLst/>
          </a:prstGeom>
        </p:spPr>
      </p:pic>
      <p:pic>
        <p:nvPicPr>
          <p:cNvPr id="44" name="Bildobjekt 43">
            <a:extLst>
              <a:ext uri="{FF2B5EF4-FFF2-40B4-BE49-F238E27FC236}">
                <a16:creationId xmlns:a16="http://schemas.microsoft.com/office/drawing/2014/main" id="{D447DFD1-65D1-4697-BD9F-320C64DFECC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854" y="1866530"/>
            <a:ext cx="459801" cy="900000"/>
          </a:xfrm>
          <a:prstGeom prst="rect">
            <a:avLst/>
          </a:prstGeom>
        </p:spPr>
      </p:pic>
      <p:pic>
        <p:nvPicPr>
          <p:cNvPr id="46" name="Bildobjekt 45">
            <a:extLst>
              <a:ext uri="{FF2B5EF4-FFF2-40B4-BE49-F238E27FC236}">
                <a16:creationId xmlns:a16="http://schemas.microsoft.com/office/drawing/2014/main" id="{985940AD-25C0-4BFF-AB87-41783B3B2D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08" y="1866530"/>
            <a:ext cx="515806" cy="900000"/>
          </a:xfrm>
          <a:prstGeom prst="rect">
            <a:avLst/>
          </a:prstGeom>
        </p:spPr>
      </p:pic>
      <p:pic>
        <p:nvPicPr>
          <p:cNvPr id="48" name="Bildobjekt 47">
            <a:extLst>
              <a:ext uri="{FF2B5EF4-FFF2-40B4-BE49-F238E27FC236}">
                <a16:creationId xmlns:a16="http://schemas.microsoft.com/office/drawing/2014/main" id="{D9550F8B-811A-44E8-868B-41977E2B2E1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167" y="1866530"/>
            <a:ext cx="367112" cy="900000"/>
          </a:xfrm>
          <a:prstGeom prst="rect">
            <a:avLst/>
          </a:prstGeom>
        </p:spPr>
      </p:pic>
      <p:pic>
        <p:nvPicPr>
          <p:cNvPr id="50" name="Bildobjekt 49">
            <a:extLst>
              <a:ext uri="{FF2B5EF4-FFF2-40B4-BE49-F238E27FC236}">
                <a16:creationId xmlns:a16="http://schemas.microsoft.com/office/drawing/2014/main" id="{901D5022-5268-49FD-878D-081EA196807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132" y="1866530"/>
            <a:ext cx="389203" cy="900000"/>
          </a:xfrm>
          <a:prstGeom prst="rect">
            <a:avLst/>
          </a:prstGeom>
        </p:spPr>
      </p:pic>
      <p:pic>
        <p:nvPicPr>
          <p:cNvPr id="52" name="Bildobjekt 51">
            <a:extLst>
              <a:ext uri="{FF2B5EF4-FFF2-40B4-BE49-F238E27FC236}">
                <a16:creationId xmlns:a16="http://schemas.microsoft.com/office/drawing/2014/main" id="{E4511E79-E595-4311-A6FA-E288EA4EA48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187" y="1866530"/>
            <a:ext cx="544050" cy="900000"/>
          </a:xfrm>
          <a:prstGeom prst="rect">
            <a:avLst/>
          </a:prstGeom>
        </p:spPr>
      </p:pic>
      <p:pic>
        <p:nvPicPr>
          <p:cNvPr id="54" name="Bildobjekt 53">
            <a:extLst>
              <a:ext uri="{FF2B5EF4-FFF2-40B4-BE49-F238E27FC236}">
                <a16:creationId xmlns:a16="http://schemas.microsoft.com/office/drawing/2014/main" id="{F2A2E537-1E2F-4759-9D99-70FA74834AD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704" y="593597"/>
            <a:ext cx="425538" cy="900000"/>
          </a:xfrm>
          <a:prstGeom prst="rect">
            <a:avLst/>
          </a:prstGeom>
        </p:spPr>
      </p:pic>
      <p:pic>
        <p:nvPicPr>
          <p:cNvPr id="56" name="Bildobjekt 55">
            <a:extLst>
              <a:ext uri="{FF2B5EF4-FFF2-40B4-BE49-F238E27FC236}">
                <a16:creationId xmlns:a16="http://schemas.microsoft.com/office/drawing/2014/main" id="{D0724328-7C8C-4108-A03A-06C78B6198C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71" y="2977329"/>
            <a:ext cx="452984" cy="900000"/>
          </a:xfrm>
          <a:prstGeom prst="rect">
            <a:avLst/>
          </a:prstGeom>
        </p:spPr>
      </p:pic>
      <p:pic>
        <p:nvPicPr>
          <p:cNvPr id="58" name="Bildobjekt 57">
            <a:extLst>
              <a:ext uri="{FF2B5EF4-FFF2-40B4-BE49-F238E27FC236}">
                <a16:creationId xmlns:a16="http://schemas.microsoft.com/office/drawing/2014/main" id="{3ADA259F-E1BE-4F26-B195-CB41014215B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06" y="2977329"/>
            <a:ext cx="441799" cy="900000"/>
          </a:xfrm>
          <a:prstGeom prst="rect">
            <a:avLst/>
          </a:prstGeom>
        </p:spPr>
      </p:pic>
      <p:pic>
        <p:nvPicPr>
          <p:cNvPr id="60" name="Bildobjekt 59">
            <a:extLst>
              <a:ext uri="{FF2B5EF4-FFF2-40B4-BE49-F238E27FC236}">
                <a16:creationId xmlns:a16="http://schemas.microsoft.com/office/drawing/2014/main" id="{2466C532-513B-42E7-BAD1-9CCE53870C6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56" y="2977329"/>
            <a:ext cx="418197" cy="900000"/>
          </a:xfrm>
          <a:prstGeom prst="rect">
            <a:avLst/>
          </a:prstGeom>
        </p:spPr>
      </p:pic>
      <p:pic>
        <p:nvPicPr>
          <p:cNvPr id="62" name="Bildobjekt 61">
            <a:extLst>
              <a:ext uri="{FF2B5EF4-FFF2-40B4-BE49-F238E27FC236}">
                <a16:creationId xmlns:a16="http://schemas.microsoft.com/office/drawing/2014/main" id="{E33D8511-7F72-4302-BF55-D38E5B669A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04" y="2977329"/>
            <a:ext cx="452166" cy="900000"/>
          </a:xfrm>
          <a:prstGeom prst="rect">
            <a:avLst/>
          </a:prstGeom>
        </p:spPr>
      </p:pic>
      <p:pic>
        <p:nvPicPr>
          <p:cNvPr id="64" name="Bildobjekt 63">
            <a:extLst>
              <a:ext uri="{FF2B5EF4-FFF2-40B4-BE49-F238E27FC236}">
                <a16:creationId xmlns:a16="http://schemas.microsoft.com/office/drawing/2014/main" id="{4C5F8A6E-8AED-40D9-B281-44198EF8C51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121" y="2977329"/>
            <a:ext cx="558081" cy="900000"/>
          </a:xfrm>
          <a:prstGeom prst="rect">
            <a:avLst/>
          </a:prstGeom>
        </p:spPr>
      </p:pic>
      <p:pic>
        <p:nvPicPr>
          <p:cNvPr id="66" name="Bildobjekt 65">
            <a:extLst>
              <a:ext uri="{FF2B5EF4-FFF2-40B4-BE49-F238E27FC236}">
                <a16:creationId xmlns:a16="http://schemas.microsoft.com/office/drawing/2014/main" id="{FC40EFD6-9FBE-4F18-AB22-896B3023C44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053" y="2977329"/>
            <a:ext cx="415180" cy="900000"/>
          </a:xfrm>
          <a:prstGeom prst="rect">
            <a:avLst/>
          </a:prstGeom>
        </p:spPr>
      </p:pic>
      <p:pic>
        <p:nvPicPr>
          <p:cNvPr id="68" name="Bildobjekt 67">
            <a:extLst>
              <a:ext uri="{FF2B5EF4-FFF2-40B4-BE49-F238E27FC236}">
                <a16:creationId xmlns:a16="http://schemas.microsoft.com/office/drawing/2014/main" id="{B5900BCD-2A04-4560-B81B-73E76F0182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84" y="2977329"/>
            <a:ext cx="437044" cy="900000"/>
          </a:xfrm>
          <a:prstGeom prst="rect">
            <a:avLst/>
          </a:prstGeom>
        </p:spPr>
      </p:pic>
      <p:pic>
        <p:nvPicPr>
          <p:cNvPr id="70" name="Bildobjekt 69">
            <a:extLst>
              <a:ext uri="{FF2B5EF4-FFF2-40B4-BE49-F238E27FC236}">
                <a16:creationId xmlns:a16="http://schemas.microsoft.com/office/drawing/2014/main" id="{06271444-8323-4AC2-83B7-0AA18FC12D6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79" y="2977329"/>
            <a:ext cx="387950" cy="900000"/>
          </a:xfrm>
          <a:prstGeom prst="rect">
            <a:avLst/>
          </a:prstGeom>
        </p:spPr>
      </p:pic>
      <p:pic>
        <p:nvPicPr>
          <p:cNvPr id="72" name="Bildobjekt 71">
            <a:extLst>
              <a:ext uri="{FF2B5EF4-FFF2-40B4-BE49-F238E27FC236}">
                <a16:creationId xmlns:a16="http://schemas.microsoft.com/office/drawing/2014/main" id="{451410A7-3F2B-4668-AF2D-2C2DD426747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785" y="3157329"/>
            <a:ext cx="687205" cy="720000"/>
          </a:xfrm>
          <a:prstGeom prst="rect">
            <a:avLst/>
          </a:prstGeom>
        </p:spPr>
      </p:pic>
      <p:pic>
        <p:nvPicPr>
          <p:cNvPr id="74" name="Bildobjekt 73">
            <a:extLst>
              <a:ext uri="{FF2B5EF4-FFF2-40B4-BE49-F238E27FC236}">
                <a16:creationId xmlns:a16="http://schemas.microsoft.com/office/drawing/2014/main" id="{F5270DDA-FDA6-40BB-8D78-72430C95A42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6" y="4016262"/>
            <a:ext cx="552193" cy="900000"/>
          </a:xfrm>
          <a:prstGeom prst="rect">
            <a:avLst/>
          </a:prstGeom>
        </p:spPr>
      </p:pic>
      <p:pic>
        <p:nvPicPr>
          <p:cNvPr id="76" name="Bildobjekt 75">
            <a:extLst>
              <a:ext uri="{FF2B5EF4-FFF2-40B4-BE49-F238E27FC236}">
                <a16:creationId xmlns:a16="http://schemas.microsoft.com/office/drawing/2014/main" id="{7DC47C41-48B3-42C5-95F6-633B5DB5E0F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04" y="4016262"/>
            <a:ext cx="762105" cy="900000"/>
          </a:xfrm>
          <a:prstGeom prst="rect">
            <a:avLst/>
          </a:prstGeom>
        </p:spPr>
      </p:pic>
      <p:pic>
        <p:nvPicPr>
          <p:cNvPr id="78" name="Bildobjekt 77">
            <a:extLst>
              <a:ext uri="{FF2B5EF4-FFF2-40B4-BE49-F238E27FC236}">
                <a16:creationId xmlns:a16="http://schemas.microsoft.com/office/drawing/2014/main" id="{DEB4E7FA-259A-4449-8835-84DE2B82F5F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34" y="4016262"/>
            <a:ext cx="928837" cy="900000"/>
          </a:xfrm>
          <a:prstGeom prst="rect">
            <a:avLst/>
          </a:prstGeom>
        </p:spPr>
      </p:pic>
      <p:pic>
        <p:nvPicPr>
          <p:cNvPr id="80" name="Bildobjekt 79">
            <a:extLst>
              <a:ext uri="{FF2B5EF4-FFF2-40B4-BE49-F238E27FC236}">
                <a16:creationId xmlns:a16="http://schemas.microsoft.com/office/drawing/2014/main" id="{7B5B05BE-771D-489D-B533-A254E1BB6411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696" y="4196262"/>
            <a:ext cx="486945" cy="720000"/>
          </a:xfrm>
          <a:prstGeom prst="rect">
            <a:avLst/>
          </a:prstGeom>
        </p:spPr>
      </p:pic>
      <p:pic>
        <p:nvPicPr>
          <p:cNvPr id="82" name="Bildobjekt 81">
            <a:extLst>
              <a:ext uri="{FF2B5EF4-FFF2-40B4-BE49-F238E27FC236}">
                <a16:creationId xmlns:a16="http://schemas.microsoft.com/office/drawing/2014/main" id="{D1FFE41C-5311-4E97-A929-A31C00BEA58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66" y="4016262"/>
            <a:ext cx="560613" cy="900000"/>
          </a:xfrm>
          <a:prstGeom prst="rect">
            <a:avLst/>
          </a:prstGeom>
        </p:spPr>
      </p:pic>
      <p:pic>
        <p:nvPicPr>
          <p:cNvPr id="84" name="Bildobjekt 83">
            <a:extLst>
              <a:ext uri="{FF2B5EF4-FFF2-40B4-BE49-F238E27FC236}">
                <a16:creationId xmlns:a16="http://schemas.microsoft.com/office/drawing/2014/main" id="{303B4647-F3E2-42F2-A544-93525D1B79E8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014" y="4098729"/>
            <a:ext cx="692063" cy="720000"/>
          </a:xfrm>
          <a:prstGeom prst="rect">
            <a:avLst/>
          </a:prstGeom>
        </p:spPr>
      </p:pic>
      <p:pic>
        <p:nvPicPr>
          <p:cNvPr id="86" name="Bildobjekt 85">
            <a:extLst>
              <a:ext uri="{FF2B5EF4-FFF2-40B4-BE49-F238E27FC236}">
                <a16:creationId xmlns:a16="http://schemas.microsoft.com/office/drawing/2014/main" id="{0BE90C8E-7343-49F1-BD90-2DB1655E6A4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809" y="1840635"/>
            <a:ext cx="539670" cy="900000"/>
          </a:xfrm>
          <a:prstGeom prst="rect">
            <a:avLst/>
          </a:prstGeom>
        </p:spPr>
      </p:pic>
      <p:pic>
        <p:nvPicPr>
          <p:cNvPr id="47" name="Bildobjekt 46">
            <a:extLst>
              <a:ext uri="{FF2B5EF4-FFF2-40B4-BE49-F238E27FC236}">
                <a16:creationId xmlns:a16="http://schemas.microsoft.com/office/drawing/2014/main" id="{F57B797F-A9AB-4842-A612-08317FB7EAD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809" y="1866530"/>
            <a:ext cx="496867" cy="900000"/>
          </a:xfrm>
          <a:prstGeom prst="rect">
            <a:avLst/>
          </a:prstGeom>
        </p:spPr>
      </p:pic>
      <p:sp>
        <p:nvSpPr>
          <p:cNvPr id="49" name="textruta 48">
            <a:extLst>
              <a:ext uri="{FF2B5EF4-FFF2-40B4-BE49-F238E27FC236}">
                <a16:creationId xmlns:a16="http://schemas.microsoft.com/office/drawing/2014/main" id="{6415C621-6C52-490C-9C4D-F9B60BD7DF20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59" name="Bildobjekt 58">
            <a:extLst>
              <a:ext uri="{FF2B5EF4-FFF2-40B4-BE49-F238E27FC236}">
                <a16:creationId xmlns:a16="http://schemas.microsoft.com/office/drawing/2014/main" id="{52868BF5-1CB5-4A49-A31C-40DD1A1CDD2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02" y="593597"/>
            <a:ext cx="364099" cy="900000"/>
          </a:xfrm>
          <a:prstGeom prst="rect">
            <a:avLst/>
          </a:prstGeom>
        </p:spPr>
      </p:pic>
      <p:pic>
        <p:nvPicPr>
          <p:cNvPr id="61" name="Bildobjekt 60">
            <a:extLst>
              <a:ext uri="{FF2B5EF4-FFF2-40B4-BE49-F238E27FC236}">
                <a16:creationId xmlns:a16="http://schemas.microsoft.com/office/drawing/2014/main" id="{EE96FF7B-FE8E-431D-B791-747B9DCFEFD2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23" y="4002485"/>
            <a:ext cx="762906" cy="900000"/>
          </a:xfrm>
          <a:prstGeom prst="rect">
            <a:avLst/>
          </a:prstGeom>
        </p:spPr>
      </p:pic>
      <p:pic>
        <p:nvPicPr>
          <p:cNvPr id="63" name="Bildobjekt 62">
            <a:extLst>
              <a:ext uri="{FF2B5EF4-FFF2-40B4-BE49-F238E27FC236}">
                <a16:creationId xmlns:a16="http://schemas.microsoft.com/office/drawing/2014/main" id="{49FE66BE-B1F1-47EA-B4D9-C2BEF4757BE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307" y="1923768"/>
            <a:ext cx="537778" cy="900000"/>
          </a:xfrm>
          <a:prstGeom prst="rect">
            <a:avLst/>
          </a:prstGeom>
        </p:spPr>
      </p:pic>
      <p:pic>
        <p:nvPicPr>
          <p:cNvPr id="65" name="Bildobjekt 64">
            <a:extLst>
              <a:ext uri="{FF2B5EF4-FFF2-40B4-BE49-F238E27FC236}">
                <a16:creationId xmlns:a16="http://schemas.microsoft.com/office/drawing/2014/main" id="{C1EA8A04-9636-45FF-A4FE-CA41ADA87F5D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986" y="599649"/>
            <a:ext cx="44353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79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AA6D08-B007-49D3-B870-2149A59CF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2724"/>
            <a:ext cx="7886700" cy="782796"/>
          </a:xfrm>
        </p:spPr>
        <p:txBody>
          <a:bodyPr/>
          <a:lstStyle/>
          <a:p>
            <a:r>
              <a:rPr lang="sv-SE" dirty="0"/>
              <a:t>Bakgrundsbilder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318FCB3-1B70-4ABE-A7F6-6C950C198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85521"/>
            <a:ext cx="7886700" cy="2915920"/>
          </a:xfrm>
        </p:spPr>
        <p:txBody>
          <a:bodyPr/>
          <a:lstStyle/>
          <a:p>
            <a:r>
              <a:rPr lang="sv-SE" sz="1600" dirty="0"/>
              <a:t>Använd stort format för att trycka bakgrundsbilderna, gärna A0 format.</a:t>
            </a:r>
            <a:br>
              <a:rPr lang="sv-SE" sz="1600" dirty="0"/>
            </a:br>
            <a:r>
              <a:rPr lang="sv-SE" sz="1600" dirty="0"/>
              <a:t>Pappret behöver vara så tjockt så att tuschpennorna inte går igenom till baksidan.</a:t>
            </a:r>
          </a:p>
          <a:p>
            <a:r>
              <a:rPr lang="sv-SE" sz="1600" dirty="0"/>
              <a:t>Sätt in en rubrik som beskriver vad den färdiga bilden ska visa</a:t>
            </a:r>
            <a:br>
              <a:rPr lang="sv-SE" sz="1600" dirty="0"/>
            </a:br>
            <a:r>
              <a:rPr lang="sv-SE" sz="1600" dirty="0"/>
              <a:t>t ex ”Staden anpassad till höga temperaturer år 2073” eller ”Kustzonen anpassad till högre havsvattennivå år 2073”</a:t>
            </a:r>
          </a:p>
          <a:p>
            <a:r>
              <a:rPr lang="sv-SE" sz="1600" dirty="0"/>
              <a:t>Det går också att kombinera två olika bakgrundsbilder på samma stora papper t ex kan bild av staden kombineras med en bild av landsbygden.</a:t>
            </a:r>
          </a:p>
          <a:p>
            <a:r>
              <a:rPr lang="sv-SE" sz="1600" dirty="0"/>
              <a:t>De tomma ytorna i bilderna 11-16 kan användas som de är. Deltagarna skapar bilden mer förutsättningslöst. </a:t>
            </a:r>
          </a:p>
          <a:p>
            <a:r>
              <a:rPr lang="sv-SE" sz="1600" dirty="0"/>
              <a:t>En tom bild kan också användas för att skapa en digital bild av resultatet från workshopen.</a:t>
            </a:r>
          </a:p>
        </p:txBody>
      </p:sp>
    </p:spTree>
    <p:extLst>
      <p:ext uri="{BB962C8B-B14F-4D97-AF65-F5344CB8AC3E}">
        <p14:creationId xmlns:p14="http://schemas.microsoft.com/office/powerpoint/2010/main" val="3470735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C4785AB-26BB-46F9-8F2C-EE9B16FD9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06" y="2597574"/>
            <a:ext cx="537778" cy="556516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EE5C5BA8-7047-4231-870B-0CB5ECC12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09" y="2533832"/>
            <a:ext cx="670621" cy="6840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44F2E6B3-2D19-4D4A-AA73-B05994C74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555" y="2515832"/>
            <a:ext cx="860526" cy="72000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966A7859-2214-4CAA-9A8C-7DDEE1F9DD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707" y="2335832"/>
            <a:ext cx="1838586" cy="1080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EED39BF6-8F1D-44E2-A34A-A1F7C3472D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0" y="3827524"/>
            <a:ext cx="1161290" cy="91745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4D43F20-98EB-4152-BBA9-87C26E4946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01" y="3935728"/>
            <a:ext cx="932690" cy="70104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B6E0AE93-C928-4681-98F3-DC1FA0C54E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76" y="173489"/>
            <a:ext cx="1724243" cy="108000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04B91C1F-B30F-40C9-9727-E20902CBEA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19" y="894342"/>
            <a:ext cx="1179608" cy="315130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BE8F776C-B283-4EDE-95FC-86ECDE76B4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99" y="979584"/>
            <a:ext cx="860526" cy="229888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BD055485-7B07-4D7B-8210-C9D4571828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497" y="937301"/>
            <a:ext cx="525780" cy="289607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377004FC-3EAC-4962-B714-57852CD657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95" y="1480584"/>
            <a:ext cx="676800" cy="720000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7ED963DF-C8F0-4D32-B35D-75F43347FF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18" y="1574379"/>
            <a:ext cx="860526" cy="594545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C013E9DB-12FA-4A5A-80CB-99A6C98E19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41" y="1401743"/>
            <a:ext cx="1019558" cy="673028"/>
          </a:xfrm>
          <a:prstGeom prst="rect">
            <a:avLst/>
          </a:prstGeom>
        </p:spPr>
      </p:pic>
      <p:pic>
        <p:nvPicPr>
          <p:cNvPr id="32" name="Bildobjekt 31">
            <a:extLst>
              <a:ext uri="{FF2B5EF4-FFF2-40B4-BE49-F238E27FC236}">
                <a16:creationId xmlns:a16="http://schemas.microsoft.com/office/drawing/2014/main" id="{2476FFCF-267A-4C64-BB67-FE61D886D1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24" y="1428895"/>
            <a:ext cx="752173" cy="64698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F754E99C-B221-433D-BDA5-97F1B0377E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60" y="3588568"/>
            <a:ext cx="1505736" cy="1332622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D4EFCC16-77C8-4EE6-8D4B-EED631FF783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333" y="4162424"/>
            <a:ext cx="409659" cy="740503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BA3078C8-B725-44D4-8BD7-AB826EE3EE8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287" y="3836839"/>
            <a:ext cx="484156" cy="106608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9BF1AF5-3F66-49D0-8ED9-6765A7F565C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418" y="2475291"/>
            <a:ext cx="676863" cy="94054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4FD5C8E3-5E3A-4DEC-AAD0-B0C99D3484B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638" y="2349857"/>
            <a:ext cx="833805" cy="1080000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62B8DF9D-B09F-4386-BCEC-884DB129AFB3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98811464-9503-421A-A4F7-F77C7CC2F9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311" y="251527"/>
            <a:ext cx="2244127" cy="1620124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D4B33F55-26FC-4889-84E6-4DFEBD5CF8D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85" y="2980575"/>
            <a:ext cx="2103763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84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78E99C5-1A62-476C-B43C-FB53415F6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3" y="883664"/>
            <a:ext cx="444957" cy="168808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8E82283-B332-4362-8CB2-4E1A7F272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12" y="1001565"/>
            <a:ext cx="517970" cy="157282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A544B4C-4E5E-4C65-9042-812F66C71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33" y="834049"/>
            <a:ext cx="1488761" cy="178731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A61CFDE5-ADDA-488E-9857-8055E82CBB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71" y="3129172"/>
            <a:ext cx="2108206" cy="1180279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F8674930-3BD0-48A2-8D29-A164DD0B1F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21" y="3412983"/>
            <a:ext cx="3196558" cy="82332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4B10A150-25FF-4804-913B-7F8ED73360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51" y="1818648"/>
            <a:ext cx="1764977" cy="82423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36806B3-4CD1-4127-B4F0-0AB75A1992FE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2705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06C344A-666F-426A-8FA8-F75C896E2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8" y="268984"/>
            <a:ext cx="1356363" cy="1405131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9164EA8-1A70-45E2-BF94-BB9361AA5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0" y="1882900"/>
            <a:ext cx="2063500" cy="137769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BA0D5495-CF5A-4D2D-8665-AC2BBB745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95" y="1098042"/>
            <a:ext cx="749810" cy="57607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C6E6D891-BF2D-4D5E-8FBC-FB8027B776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59" y="994410"/>
            <a:ext cx="731521" cy="679705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D264DACC-902A-4F5F-9366-BBF2466C1D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8" y="3385564"/>
            <a:ext cx="1670307" cy="1319787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9BA84213-0785-46C8-BB7A-1FCD95378D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96" y="2255521"/>
            <a:ext cx="1266027" cy="1005078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9847A1E1-8786-4DF2-9E56-16E230915E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23" y="644653"/>
            <a:ext cx="804657" cy="1070993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45DC60D7-E310-41EB-BE8F-8A642F088C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557" y="644653"/>
            <a:ext cx="1065281" cy="1085988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2A573C02-2A73-4312-A08C-6D153C0FEB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58" y="2166991"/>
            <a:ext cx="1344186" cy="846094"/>
          </a:xfrm>
          <a:prstGeom prst="rect">
            <a:avLst/>
          </a:prstGeom>
        </p:spPr>
      </p:pic>
      <p:pic>
        <p:nvPicPr>
          <p:cNvPr id="33" name="Bildobjekt 32">
            <a:extLst>
              <a:ext uri="{FF2B5EF4-FFF2-40B4-BE49-F238E27FC236}">
                <a16:creationId xmlns:a16="http://schemas.microsoft.com/office/drawing/2014/main" id="{8D5AC264-35DE-4380-9B31-3886DA2247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703" y="644653"/>
            <a:ext cx="755126" cy="1098042"/>
          </a:xfrm>
          <a:prstGeom prst="rect">
            <a:avLst/>
          </a:prstGeom>
        </p:spPr>
      </p:pic>
      <p:pic>
        <p:nvPicPr>
          <p:cNvPr id="35" name="Bildobjekt 34">
            <a:extLst>
              <a:ext uri="{FF2B5EF4-FFF2-40B4-BE49-F238E27FC236}">
                <a16:creationId xmlns:a16="http://schemas.microsoft.com/office/drawing/2014/main" id="{6D134800-D698-493F-B958-2EEF7984FC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14" y="2322469"/>
            <a:ext cx="1266458" cy="707207"/>
          </a:xfrm>
          <a:prstGeom prst="rect">
            <a:avLst/>
          </a:prstGeom>
        </p:spPr>
      </p:pic>
      <p:pic>
        <p:nvPicPr>
          <p:cNvPr id="37" name="Bildobjekt 36">
            <a:extLst>
              <a:ext uri="{FF2B5EF4-FFF2-40B4-BE49-F238E27FC236}">
                <a16:creationId xmlns:a16="http://schemas.microsoft.com/office/drawing/2014/main" id="{86214BCF-EB13-4F8A-A407-39A5BA1CBF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42" y="2322469"/>
            <a:ext cx="952649" cy="68642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D238EE6-AB18-403B-8BFC-C7B0752B79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82" y="691133"/>
            <a:ext cx="722377" cy="105156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A7D3AA5-4B51-4ED1-A66B-B3EAF36E1F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417" y="3506573"/>
            <a:ext cx="654823" cy="1286259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E696D9B-F8F1-415B-8F48-8EE2355192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79" y="3948564"/>
            <a:ext cx="1591059" cy="618745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EE44D7EA-45F3-4283-9163-0A5588C5F1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28" y="3504319"/>
            <a:ext cx="1002794" cy="64312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C7986CB2-D59A-4912-A6C2-6DC19A9E5B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78" y="3893271"/>
            <a:ext cx="1528357" cy="812080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4E716B06-6E06-4F07-8E5E-52F807161B0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807" y="3893271"/>
            <a:ext cx="1340386" cy="816972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06196499-D431-4F07-842F-A48554971CB5}"/>
              </a:ext>
            </a:extLst>
          </p:cNvPr>
          <p:cNvSpPr txBox="1"/>
          <p:nvPr/>
        </p:nvSpPr>
        <p:spPr>
          <a:xfrm>
            <a:off x="7832035" y="268984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0969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21E189F4-1893-48E5-AC32-FE99EB7D3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825" y="359642"/>
            <a:ext cx="1374584" cy="772668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87DC9FAB-8F80-4966-AA49-50CEDC7CB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071" y="1193179"/>
            <a:ext cx="587870" cy="79476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FBA7DB38-B850-452A-A60E-A27F3AEB0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54" y="359642"/>
            <a:ext cx="937120" cy="880877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9250A38-5A6A-446A-A7D2-6D66D717DE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95" y="604007"/>
            <a:ext cx="3220358" cy="184556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A1CD84F-E562-4BC7-B038-26909D8373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19" y="794218"/>
            <a:ext cx="1675985" cy="1342586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212DEA2F-C357-4C04-AF1D-5F6085F4F835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BB7C5D9-6696-40A7-83CD-7065C72629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9" y="2918915"/>
            <a:ext cx="2835377" cy="1461517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F5B0E9E4-D9FE-44C1-AA6E-2767DECEEE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31" y="2289230"/>
            <a:ext cx="3269219" cy="257175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89E3D6ED-934C-446B-944C-DAFF3899CC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06" y="2863939"/>
            <a:ext cx="2420525" cy="191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66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BA49ACD-5564-4780-ABC1-8B14DEEE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8" y="575691"/>
            <a:ext cx="979892" cy="57941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0AA8D6C5-2FDB-4F40-A825-D0051AAE9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00" y="197020"/>
            <a:ext cx="1642875" cy="105765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F069F366-1D4B-494F-B095-0FCA0B941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15" y="365849"/>
            <a:ext cx="979893" cy="72000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9267A8CD-BE06-401D-A419-E18F4BB9FC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417" y="455849"/>
            <a:ext cx="1016604" cy="540000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8237A131-60CB-449C-B669-EC850D80E6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89" y="291192"/>
            <a:ext cx="2077220" cy="1020316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4496D79B-3DF7-4032-AF85-C8F4F4326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00" y="3885505"/>
            <a:ext cx="1447505" cy="1057659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0FDE6F8D-5BB5-4658-8CA1-C4015A229B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2" y="3940772"/>
            <a:ext cx="1557533" cy="1002392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0662E4E9-5AE3-4314-829C-8C36D17C51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7" y="2696661"/>
            <a:ext cx="604630" cy="40335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0D48409A-E942-4520-BD2C-F6EAB613F4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57" y="2967793"/>
            <a:ext cx="632701" cy="547344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E827F61A-15F0-4166-914A-F3D5B490AC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358" y="3350250"/>
            <a:ext cx="644803" cy="432511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F7EB5927-75E3-49C5-BFA6-1F01CCEF4A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314" y="1862325"/>
            <a:ext cx="1577393" cy="432511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EDBB29EA-1542-4484-8500-115B1F696F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35" y="1295965"/>
            <a:ext cx="1013051" cy="670641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FFEFB606-476E-43E4-9258-28D0BEB28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21" y="2589717"/>
            <a:ext cx="1522990" cy="707425"/>
          </a:xfrm>
          <a:prstGeom prst="rect">
            <a:avLst/>
          </a:prstGeom>
        </p:spPr>
      </p:pic>
      <p:pic>
        <p:nvPicPr>
          <p:cNvPr id="32" name="Bildobjekt 31">
            <a:extLst>
              <a:ext uri="{FF2B5EF4-FFF2-40B4-BE49-F238E27FC236}">
                <a16:creationId xmlns:a16="http://schemas.microsoft.com/office/drawing/2014/main" id="{322ED907-18AD-43D2-BEEC-0F56915423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84" y="1559762"/>
            <a:ext cx="1138497" cy="1628363"/>
          </a:xfrm>
          <a:prstGeom prst="rect">
            <a:avLst/>
          </a:prstGeom>
        </p:spPr>
      </p:pic>
      <p:pic>
        <p:nvPicPr>
          <p:cNvPr id="34" name="Bildobjekt 33">
            <a:extLst>
              <a:ext uri="{FF2B5EF4-FFF2-40B4-BE49-F238E27FC236}">
                <a16:creationId xmlns:a16="http://schemas.microsoft.com/office/drawing/2014/main" id="{77435DF2-D1A9-438A-A67F-64AA525A0F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064" y="1880726"/>
            <a:ext cx="1057356" cy="1360739"/>
          </a:xfrm>
          <a:prstGeom prst="rect">
            <a:avLst/>
          </a:prstGeom>
        </p:spPr>
      </p:pic>
      <p:pic>
        <p:nvPicPr>
          <p:cNvPr id="36" name="Bildobjekt 35">
            <a:extLst>
              <a:ext uri="{FF2B5EF4-FFF2-40B4-BE49-F238E27FC236}">
                <a16:creationId xmlns:a16="http://schemas.microsoft.com/office/drawing/2014/main" id="{6BD5356A-BD5C-4B4F-839F-BCEB909B6E9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23" y="1751157"/>
            <a:ext cx="1166349" cy="1599093"/>
          </a:xfrm>
          <a:prstGeom prst="rect">
            <a:avLst/>
          </a:prstGeom>
        </p:spPr>
      </p:pic>
      <p:pic>
        <p:nvPicPr>
          <p:cNvPr id="38" name="Bildobjekt 37">
            <a:extLst>
              <a:ext uri="{FF2B5EF4-FFF2-40B4-BE49-F238E27FC236}">
                <a16:creationId xmlns:a16="http://schemas.microsoft.com/office/drawing/2014/main" id="{076731E9-E810-4240-BB24-A8ACE2D3D6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89" y="4286002"/>
            <a:ext cx="888112" cy="566306"/>
          </a:xfrm>
          <a:prstGeom prst="rect">
            <a:avLst/>
          </a:prstGeom>
        </p:spPr>
      </p:pic>
      <p:pic>
        <p:nvPicPr>
          <p:cNvPr id="40" name="Bildobjekt 39">
            <a:extLst>
              <a:ext uri="{FF2B5EF4-FFF2-40B4-BE49-F238E27FC236}">
                <a16:creationId xmlns:a16="http://schemas.microsoft.com/office/drawing/2014/main" id="{E9564032-36E7-42AE-9DA8-1169DE3642A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81" y="3693498"/>
            <a:ext cx="971432" cy="1158810"/>
          </a:xfrm>
          <a:prstGeom prst="rect">
            <a:avLst/>
          </a:prstGeom>
        </p:spPr>
      </p:pic>
      <p:pic>
        <p:nvPicPr>
          <p:cNvPr id="42" name="Bildobjekt 41">
            <a:extLst>
              <a:ext uri="{FF2B5EF4-FFF2-40B4-BE49-F238E27FC236}">
                <a16:creationId xmlns:a16="http://schemas.microsoft.com/office/drawing/2014/main" id="{81C19135-0199-4107-B7B2-97BA91411FF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585" y="4226275"/>
            <a:ext cx="1984358" cy="618485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A6AD1FA3-0E60-4F86-89F7-00979F109E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405" y="2883199"/>
            <a:ext cx="1044488" cy="838347"/>
          </a:xfrm>
          <a:prstGeom prst="rect">
            <a:avLst/>
          </a:prstGeom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F848DE32-BEE9-4F26-BFA1-C4D174D5EA86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6A2F0CC5-143F-4497-AF3F-07B25844A58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064" y="3690254"/>
            <a:ext cx="2007923" cy="304801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EDA71E88-2529-486C-85B3-CC7C2C531D5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987" y="308521"/>
            <a:ext cx="636677" cy="884684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101668EF-FF57-49C4-8095-196030377A2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52" y="1453594"/>
            <a:ext cx="688951" cy="59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0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52DB32CE-D487-4D62-A333-033AB8DBB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2" y="256793"/>
            <a:ext cx="1536195" cy="109423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D3ABA2B5-9B19-428A-BDCE-859389739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2" y="1640444"/>
            <a:ext cx="2168818" cy="142487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43B35F72-E332-4E23-BBDB-B9BE454AD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53" y="3354735"/>
            <a:ext cx="2186247" cy="97207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034CF432-7790-4FDF-8A9E-99DFBCF009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11" y="376124"/>
            <a:ext cx="2212580" cy="111961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798D504B-BF0F-4ED6-BA57-2861A42C5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13" y="456644"/>
            <a:ext cx="2122789" cy="2078182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C431769-432C-42C6-B90A-DAFCFB17E5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91" y="1977136"/>
            <a:ext cx="1257300" cy="896198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07FECED6-73FB-41CC-9E08-C107766D99D4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E2BCA37-B3B8-4F74-9D37-D1A8C86580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51" y="3406140"/>
            <a:ext cx="760561" cy="573788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1CB7877A-52A0-4E48-A73D-A18515D732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103" y="2729779"/>
            <a:ext cx="735970" cy="819916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EEB37A02-A9B3-4F7B-B165-363F6E5AF6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23" y="3693034"/>
            <a:ext cx="1557533" cy="877934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2E74946F-B9DD-42E3-BD64-37D42AEF31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02" y="4016504"/>
            <a:ext cx="1123191" cy="4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80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4BB2BEA6-271B-4DF1-A62E-592B6F5E4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6" y="662038"/>
            <a:ext cx="1795276" cy="101193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8F8D0933-F35F-4920-AA28-27FC205BE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71" y="2044930"/>
            <a:ext cx="834173" cy="23864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8813A57-555E-475E-8650-55108B1FC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3" y="2164252"/>
            <a:ext cx="1442816" cy="535677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7C6C9A4-71BB-4575-85E4-6B04416E81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41" y="3190205"/>
            <a:ext cx="1372807" cy="138519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3A54D84-9F85-4564-A411-7FFDAE6820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05" y="941691"/>
            <a:ext cx="1020239" cy="732285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3F6E0DE7-72F9-418B-8E36-15C76A4AD7A8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974B0FCE-F4EE-435E-9156-966755EEC9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567" y="795130"/>
            <a:ext cx="3782291" cy="192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18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37E9AF9-632D-4178-8D0F-7DE63A71E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82" y="516834"/>
            <a:ext cx="5458656" cy="4321927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12DB9706-AF9F-48BA-87D3-2B8789FBD5F6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8565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E22929D6-C0C1-4220-AFF0-235F50871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11" y="305443"/>
            <a:ext cx="7284918" cy="412508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A1B806EA-AC5C-41F4-8971-75E65BA6E147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37616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59428A2-8419-455D-B555-94FFDA150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1" y="249638"/>
            <a:ext cx="6017623" cy="4644224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D7DF7B75-6D50-4FB7-AEE8-237ADEE01CF8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575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87416E3-D91D-47FE-AEE8-B2D73B995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3" y="496647"/>
            <a:ext cx="6768548" cy="4454507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A6D18104-AB8F-4B92-9419-27EE67055536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7909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8D89A2C-B424-4DF2-A14A-DBA0B930F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09" y="0"/>
            <a:ext cx="5986182" cy="51435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5218407-ECD8-4075-A867-6691A627DCEF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54903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122CFE0-7218-4AE4-870D-C99A25296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28" y="0"/>
            <a:ext cx="5827943" cy="514350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24E4D909-3B88-4B35-90B7-C104639C0517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54030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F80C03E5-857F-44BB-98B2-E282D337AD48}"/>
              </a:ext>
            </a:extLst>
          </p:cNvPr>
          <p:cNvSpPr txBox="1"/>
          <p:nvPr/>
        </p:nvSpPr>
        <p:spPr>
          <a:xfrm>
            <a:off x="7643192" y="238539"/>
            <a:ext cx="1311965" cy="556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AFF2665-C8DC-4DAC-BC41-40F8A8E6D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" y="0"/>
            <a:ext cx="69577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59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1941</TotalTime>
  <Words>368</Words>
  <Application>Microsoft Office PowerPoint</Application>
  <PresentationFormat>Bildspel på skärmen (16:9)</PresentationFormat>
  <Paragraphs>60</Paragraphs>
  <Slides>26</Slides>
  <Notes>22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Wingdings</vt:lpstr>
      <vt:lpstr>Office-tema</vt:lpstr>
      <vt:lpstr>Material Framtidsbilder</vt:lpstr>
      <vt:lpstr>Bakgrundsbilder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Figurer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Framtidsillustrationer</dc:title>
  <dc:creator>Veronica S Wärn</dc:creator>
  <cp:lastModifiedBy>Andrea Földhazi</cp:lastModifiedBy>
  <cp:revision>81</cp:revision>
  <dcterms:created xsi:type="dcterms:W3CDTF">2021-10-25T13:44:25Z</dcterms:created>
  <dcterms:modified xsi:type="dcterms:W3CDTF">2023-05-25T13:34:32Z</dcterms:modified>
</cp:coreProperties>
</file>